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62" r:id="rId10"/>
    <p:sldId id="28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24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210348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01481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7159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086925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2020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097251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891144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957688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991152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41031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31527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41569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76210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539148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91697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93579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DEC53-BA38-4CA7-9821-18B06E04597A}" type="datetimeFigureOut">
              <a:rPr lang="kk-KZ" smtClean="0"/>
              <a:pPr/>
              <a:t>06.10.2020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83841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_______Microsoft_PowerPoint1.pptx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ұғымы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әлеуметтанулық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концепциялары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мәдениеті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5" name="Объект 4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570163"/>
              </p:ext>
            </p:extLst>
          </p:nvPr>
        </p:nvGraphicFramePr>
        <p:xfrm>
          <a:off x="2459736" y="3346704"/>
          <a:ext cx="307232" cy="172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Презентация" r:id="rId4" imgW="6094532" imgH="3427551" progId="PowerPoint.Show.12">
                  <p:embed/>
                </p:oleObj>
              </mc:Choice>
              <mc:Fallback>
                <p:oleObj name="Презентация" r:id="rId4" imgW="6094532" imgH="3427551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59736" y="3346704"/>
                        <a:ext cx="307232" cy="1727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4189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Ұрпақ сабақтастығы: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666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Қарастырылатын мәселелер: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 </a:t>
            </a:r>
            <a:endParaRPr lang="ru-RU" dirty="0"/>
          </a:p>
          <a:p>
            <a:pPr lvl="0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Ұрпақтың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сабақтастығы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048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бағыттарының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ұрпақпен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мансап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жолдауына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2020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тұжырымдамасына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тапқан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қамқорлығынсыз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жетілдіру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Кешендік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Жасыл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ел»,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ауылға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«Серпін-2050»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асырылуда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12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231 733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(76,2%),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72 536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(23,8%).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келешегіміздің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жасампаз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еңбегімен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күш-жігерімен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ХХІ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бәсекеге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әлемдегі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сыйлы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жалғастыруы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тұжырымдамасының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миссиясы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жатыр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2030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үдемелі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467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Соңғы</a:t>
            </a:r>
            <a:r>
              <a:rPr lang="ru-RU" dirty="0"/>
              <a:t> 10 </a:t>
            </a:r>
            <a:r>
              <a:rPr lang="ru-RU" dirty="0" err="1"/>
              <a:t>жылда</a:t>
            </a:r>
            <a:r>
              <a:rPr lang="ru-RU" dirty="0"/>
              <a:t> </a:t>
            </a:r>
            <a:r>
              <a:rPr lang="ru-RU" dirty="0" err="1"/>
              <a:t>санақ</a:t>
            </a:r>
            <a:r>
              <a:rPr lang="ru-RU" dirty="0"/>
              <a:t> </a:t>
            </a:r>
            <a:r>
              <a:rPr lang="ru-RU" dirty="0" err="1"/>
              <a:t>қорытындысы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14 пен 29 </a:t>
            </a:r>
            <a:r>
              <a:rPr lang="ru-RU" dirty="0" err="1"/>
              <a:t>жасқа</a:t>
            </a:r>
            <a:r>
              <a:rPr lang="ru-RU" dirty="0"/>
              <a:t> </a:t>
            </a:r>
            <a:r>
              <a:rPr lang="ru-RU" dirty="0" err="1"/>
              <a:t>дейінгі</a:t>
            </a:r>
            <a:r>
              <a:rPr lang="ru-RU" dirty="0"/>
              <a:t> </a:t>
            </a:r>
            <a:r>
              <a:rPr lang="ru-RU" dirty="0" err="1"/>
              <a:t>жастардың</a:t>
            </a:r>
            <a:r>
              <a:rPr lang="ru-RU" dirty="0"/>
              <a:t> саны </a:t>
            </a:r>
            <a:r>
              <a:rPr lang="ru-RU" dirty="0" err="1" smtClean="0"/>
              <a:t>өсуде</a:t>
            </a:r>
            <a:r>
              <a:rPr lang="ru-RU" dirty="0" smtClean="0"/>
              <a:t>. </a:t>
            </a:r>
            <a:r>
              <a:rPr lang="ru-RU" dirty="0" err="1" smtClean="0"/>
              <a:t>Қазіргі</a:t>
            </a:r>
            <a:r>
              <a:rPr lang="ru-RU" dirty="0" smtClean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ru-RU" dirty="0" err="1"/>
              <a:t>жастардың</a:t>
            </a:r>
            <a:r>
              <a:rPr lang="ru-RU" dirty="0"/>
              <a:t> </a:t>
            </a:r>
            <a:r>
              <a:rPr lang="ru-RU" dirty="0" err="1"/>
              <a:t>басты</a:t>
            </a:r>
            <a:r>
              <a:rPr lang="ru-RU" dirty="0"/>
              <a:t> «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сатылары</a:t>
            </a:r>
            <a:r>
              <a:rPr lang="ru-RU" dirty="0"/>
              <a:t>» </a:t>
            </a:r>
            <a:r>
              <a:rPr lang="ru-RU" dirty="0" err="1"/>
              <a:t>сапалы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Жалпы</a:t>
            </a:r>
            <a:r>
              <a:rPr lang="ru-RU" dirty="0"/>
              <a:t>, </a:t>
            </a:r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718 </a:t>
            </a:r>
            <a:r>
              <a:rPr lang="ru-RU" dirty="0" err="1"/>
              <a:t>мың</a:t>
            </a:r>
            <a:r>
              <a:rPr lang="ru-RU" dirty="0"/>
              <a:t> </a:t>
            </a:r>
            <a:r>
              <a:rPr lang="ru-RU" dirty="0" err="1"/>
              <a:t>жастар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білімге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(15,9%), 306 </a:t>
            </a:r>
            <a:r>
              <a:rPr lang="ru-RU" dirty="0" err="1"/>
              <a:t>мың</a:t>
            </a:r>
            <a:r>
              <a:rPr lang="ru-RU" dirty="0"/>
              <a:t> </a:t>
            </a:r>
            <a:r>
              <a:rPr lang="ru-RU" dirty="0" err="1"/>
              <a:t>жастың</a:t>
            </a:r>
            <a:r>
              <a:rPr lang="ru-RU" dirty="0"/>
              <a:t> </a:t>
            </a:r>
            <a:r>
              <a:rPr lang="ru-RU" dirty="0" err="1"/>
              <a:t>аяқталмаған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білімі</a:t>
            </a:r>
            <a:r>
              <a:rPr lang="ru-RU" dirty="0"/>
              <a:t> бар (6,8%), 728 </a:t>
            </a:r>
            <a:r>
              <a:rPr lang="ru-RU" dirty="0" err="1"/>
              <a:t>мың</a:t>
            </a:r>
            <a:r>
              <a:rPr lang="ru-RU" dirty="0"/>
              <a:t> </a:t>
            </a:r>
            <a:r>
              <a:rPr lang="ru-RU" dirty="0" err="1"/>
              <a:t>жастардың</a:t>
            </a:r>
            <a:r>
              <a:rPr lang="ru-RU" dirty="0"/>
              <a:t> </a:t>
            </a:r>
            <a:r>
              <a:rPr lang="ru-RU" dirty="0" err="1"/>
              <a:t>білімі</a:t>
            </a:r>
            <a:r>
              <a:rPr lang="ru-RU" dirty="0"/>
              <a:t> – </a:t>
            </a:r>
            <a:r>
              <a:rPr lang="ru-RU" dirty="0" err="1"/>
              <a:t>арнайы</a:t>
            </a:r>
            <a:r>
              <a:rPr lang="ru-RU" dirty="0"/>
              <a:t> орта (16,2%).</a:t>
            </a:r>
          </a:p>
          <a:p>
            <a:r>
              <a:rPr lang="ru-RU" dirty="0"/>
              <a:t> </a:t>
            </a:r>
            <a:r>
              <a:rPr lang="ru-RU" dirty="0" err="1"/>
              <a:t>Елімізде</a:t>
            </a:r>
            <a:r>
              <a:rPr lang="ru-RU" dirty="0"/>
              <a:t> «</a:t>
            </a:r>
            <a:r>
              <a:rPr lang="ru-RU" dirty="0" err="1"/>
              <a:t>Жасыл</a:t>
            </a:r>
            <a:r>
              <a:rPr lang="ru-RU" dirty="0"/>
              <a:t> ел», «</a:t>
            </a:r>
            <a:r>
              <a:rPr lang="ru-RU" dirty="0" err="1"/>
              <a:t>Дипломмен</a:t>
            </a:r>
            <a:r>
              <a:rPr lang="ru-RU" dirty="0"/>
              <a:t> </a:t>
            </a:r>
            <a:r>
              <a:rPr lang="ru-RU" dirty="0" err="1"/>
              <a:t>ауылға</a:t>
            </a:r>
            <a:r>
              <a:rPr lang="ru-RU" dirty="0"/>
              <a:t>», «</a:t>
            </a:r>
            <a:r>
              <a:rPr lang="ru-RU" dirty="0" err="1"/>
              <a:t>Жастар</a:t>
            </a:r>
            <a:r>
              <a:rPr lang="ru-RU" dirty="0"/>
              <a:t> </a:t>
            </a:r>
            <a:r>
              <a:rPr lang="ru-RU" dirty="0" err="1"/>
              <a:t>практикасы</a:t>
            </a:r>
            <a:r>
              <a:rPr lang="ru-RU" dirty="0"/>
              <a:t>»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ru-RU" dirty="0" err="1"/>
              <a:t>жобалар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асырылуда</a:t>
            </a:r>
            <a:r>
              <a:rPr lang="ru-RU" dirty="0"/>
              <a:t>.</a:t>
            </a:r>
          </a:p>
          <a:p>
            <a:r>
              <a:rPr lang="ru-RU" dirty="0" err="1"/>
              <a:t>Жастар</a:t>
            </a:r>
            <a:r>
              <a:rPr lang="ru-RU" dirty="0"/>
              <a:t> </a:t>
            </a:r>
            <a:r>
              <a:rPr lang="ru-RU" dirty="0" err="1"/>
              <a:t>жұмыссыздығының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 2001 </a:t>
            </a:r>
            <a:r>
              <a:rPr lang="ru-RU" dirty="0" err="1"/>
              <a:t>жылмен</a:t>
            </a:r>
            <a:r>
              <a:rPr lang="ru-RU" dirty="0"/>
              <a:t> </a:t>
            </a:r>
            <a:r>
              <a:rPr lang="ru-RU" dirty="0" err="1"/>
              <a:t>салыстырғанда</a:t>
            </a:r>
            <a:r>
              <a:rPr lang="ru-RU" dirty="0"/>
              <a:t>                    4 </a:t>
            </a:r>
            <a:r>
              <a:rPr lang="ru-RU" dirty="0" err="1"/>
              <a:t>есеге</a:t>
            </a:r>
            <a:r>
              <a:rPr lang="ru-RU" dirty="0"/>
              <a:t> </a:t>
            </a:r>
            <a:r>
              <a:rPr lang="ru-RU" dirty="0" err="1"/>
              <a:t>азайып</a:t>
            </a:r>
            <a:r>
              <a:rPr lang="ru-RU" dirty="0"/>
              <a:t>, ТМД </a:t>
            </a:r>
            <a:r>
              <a:rPr lang="ru-RU" dirty="0" err="1"/>
              <a:t>елдері</a:t>
            </a:r>
            <a:r>
              <a:rPr lang="ru-RU" dirty="0"/>
              <a:t> мен </a:t>
            </a:r>
            <a:r>
              <a:rPr lang="ru-RU" dirty="0" err="1"/>
              <a:t>Еуропаның</a:t>
            </a:r>
            <a:r>
              <a:rPr lang="ru-RU" dirty="0"/>
              <a:t> </a:t>
            </a:r>
            <a:r>
              <a:rPr lang="ru-RU" dirty="0" err="1"/>
              <a:t>дәл</a:t>
            </a:r>
            <a:r>
              <a:rPr lang="ru-RU" dirty="0"/>
              <a:t> </a:t>
            </a:r>
            <a:r>
              <a:rPr lang="ru-RU" dirty="0" err="1"/>
              <a:t>сондай</a:t>
            </a:r>
            <a:r>
              <a:rPr lang="ru-RU" dirty="0"/>
              <a:t> </a:t>
            </a:r>
            <a:r>
              <a:rPr lang="ru-RU" dirty="0" err="1"/>
              <a:t>көрсеткіштерінен</a:t>
            </a:r>
            <a:r>
              <a:rPr lang="ru-RU" dirty="0"/>
              <a:t> </a:t>
            </a:r>
            <a:r>
              <a:rPr lang="ru-RU" dirty="0" err="1"/>
              <a:t>төмендеген</a:t>
            </a:r>
            <a:r>
              <a:rPr lang="ru-RU" dirty="0"/>
              <a:t>.  2001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жастар</a:t>
            </a:r>
            <a:r>
              <a:rPr lang="ru-RU" dirty="0"/>
              <a:t>  </a:t>
            </a:r>
            <a:r>
              <a:rPr lang="ru-RU" dirty="0" err="1"/>
              <a:t>жұмыссыздығының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 4,6%-</a:t>
            </a:r>
            <a:r>
              <a:rPr lang="ru-RU" dirty="0" err="1"/>
              <a:t>ды</a:t>
            </a:r>
            <a:r>
              <a:rPr lang="ru-RU" dirty="0"/>
              <a:t> </a:t>
            </a:r>
            <a:r>
              <a:rPr lang="ru-RU" dirty="0" err="1"/>
              <a:t>құрады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108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көңіл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бірқатар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Әлемдік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дағдарыс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экстремизмнің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таралуы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өзекті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шақырулар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әлеуметтік-экономикалық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қоғамдық-саяси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өміріндегі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екендігін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1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проблемалары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едәуір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шешілген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тек 4,4%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мүлде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шешілмегендігін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25,3%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шешілсе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6%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сұрауға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қатысқандар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шешілмегендігін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860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тұжырымдамасының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толыққанды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бәсекеге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патриот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Тұжырымдама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1.       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құндылық-патриоттық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2.       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әлеуеттерін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3.       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институтционалдық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үлгісін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дамтыуға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заңнамалық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актілерді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әзірлеу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3748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нутый угол 12"/>
          <p:cNvSpPr/>
          <p:nvPr/>
        </p:nvSpPr>
        <p:spPr>
          <a:xfrm>
            <a:off x="8606883" y="4137454"/>
            <a:ext cx="3332205" cy="2496065"/>
          </a:xfrm>
          <a:prstGeom prst="foldedCorner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5795319" y="3527855"/>
            <a:ext cx="420129" cy="578707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9" name="Стрелка вниз 8"/>
          <p:cNvSpPr/>
          <p:nvPr/>
        </p:nvSpPr>
        <p:spPr>
          <a:xfrm>
            <a:off x="3231292" y="1416908"/>
            <a:ext cx="321276" cy="580768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4" name="Лента лицом вниз 3"/>
          <p:cNvSpPr/>
          <p:nvPr/>
        </p:nvSpPr>
        <p:spPr>
          <a:xfrm>
            <a:off x="1462700" y="413128"/>
            <a:ext cx="6624549" cy="1299520"/>
          </a:xfrm>
          <a:prstGeom prst="ribb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 саясаты: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4843849" y="2331309"/>
            <a:ext cx="2353963" cy="1196546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667264" y="1886465"/>
            <a:ext cx="4176585" cy="2088292"/>
          </a:xfrm>
          <a:prstGeom prst="striped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460787" y="4100384"/>
            <a:ext cx="3509321" cy="253313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Выноска-облако 11"/>
          <p:cNvSpPr/>
          <p:nvPr/>
        </p:nvSpPr>
        <p:spPr>
          <a:xfrm rot="518522">
            <a:off x="7371651" y="2130741"/>
            <a:ext cx="3411234" cy="2115848"/>
          </a:xfrm>
          <a:prstGeom prst="cloud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7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125</TotalTime>
  <Words>323</Words>
  <Application>Microsoft Office PowerPoint</Application>
  <PresentationFormat>Широкоэкранный</PresentationFormat>
  <Paragraphs>28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Легкий дым</vt:lpstr>
      <vt:lpstr>Презентация</vt:lpstr>
      <vt:lpstr>Презентация PowerPoint</vt:lpstr>
      <vt:lpstr>Қарастырылатын мәселелер: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Педагогиканы оқыту әдістемесінің пәні мен міндеттері</dc:title>
  <dc:creator>Taeyeon Kim</dc:creator>
  <cp:lastModifiedBy>Пользователь Windows</cp:lastModifiedBy>
  <cp:revision>24</cp:revision>
  <dcterms:created xsi:type="dcterms:W3CDTF">2017-03-08T18:26:04Z</dcterms:created>
  <dcterms:modified xsi:type="dcterms:W3CDTF">2020-10-06T12:07:07Z</dcterms:modified>
</cp:coreProperties>
</file>